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60" r:id="rId6"/>
    <p:sldId id="264" r:id="rId7"/>
    <p:sldId id="262" r:id="rId8"/>
    <p:sldId id="265" r:id="rId9"/>
    <p:sldId id="266" r:id="rId10"/>
    <p:sldId id="267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12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99CC5-2CF7-43E8-8B0A-78DDCE0FA4E8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33E5-154D-4146-BE87-1D1768FA7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62539-0D13-489D-A993-6B722BD69FEE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D0E71-B624-47C7-9794-56E97C21B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F942-1105-4855-A562-7ECC5C8666B0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75094-9B74-43D3-850F-10BB82224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5C0D5-A2AF-456B-BB06-F113BC7A3647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3E1EB-BFB2-4F71-A780-563C498F1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97C5F-915D-4B5D-8F89-B29020BE33BF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E9967-681F-4ABB-BEE1-CA4CED5FF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B20BD-801B-48F6-8B5A-765CCC392ABB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7EDD5-2260-490C-BA7E-30B3843B1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CF23E-4FFE-4807-A0B1-D6C59E4CBD39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99B35-7B6D-48DA-A2E8-574FA4FD8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9DE2F-A22D-4308-A794-ADFCF25A3C00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96E92-5CFA-4D98-85E1-9D4CD83C2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B5630-D2E6-4B21-9ED9-B2DC210FB235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5E2C-B83F-4ED6-99E3-827FCC6A6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E22C-0E23-4DD3-BF75-8EB95E0241F5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76189-2E30-4EB5-AF73-972776786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DE343-CAC4-423A-9852-C11B325B0DDD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03E27-4096-45ED-85EB-271D9F35D3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747F85-2ADC-4A2D-ADFA-767C6016BA3B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AA9D2-6DBC-4F93-8ECD-9A1816278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ffiliates.allposters.com/link/redirect.asp?item=4049846&amp;AID=476158146&amp;PSTID=1&amp;LTID=2&amp;lang=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imagecache2.allposters.com/images/BRGPOD/24619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6988" y="2590800"/>
            <a:ext cx="3810001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4038600" y="0"/>
            <a:ext cx="5105400" cy="3124200"/>
          </a:xfrm>
        </p:spPr>
        <p:txBody>
          <a:bodyPr/>
          <a:lstStyle/>
          <a:p>
            <a:r>
              <a:rPr lang="en-US" smtClean="0"/>
              <a:t>Sacagawea:  A Journey Held From A Different Point of 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39624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By:  Kathryn Cushman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U.S. History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Period 8</a:t>
            </a:r>
            <a:endParaRPr lang="en-US" dirty="0"/>
          </a:p>
        </p:txBody>
      </p:sp>
      <p:pic>
        <p:nvPicPr>
          <p:cNvPr id="13316" name="Picture 4" descr="http://artsci.wustl.edu/~landc/2003/projects/projects2001/indianwomen/images/dolfro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86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home.earthlink.net/~swier/sacagawea_like_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51075" y="-34925"/>
            <a:ext cx="1905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http://www.waterencyclopedia.com/images/wsci_03_img03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6988" y="4953000"/>
            <a:ext cx="26939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1752600" y="9525"/>
            <a:ext cx="5267325" cy="68484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</p:txBody>
      </p:sp>
      <p:pic>
        <p:nvPicPr>
          <p:cNvPr id="23555" name="Picture 2" descr="http://www.jesus-is-savior.com/False%20Religions/Wicca%20&amp;%20Witchcraft/peac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4580" name="Picture 2" descr="http://t1.gstatic.com/images?q=tbn:ANd9GcSwHhDQ-_Qwb30-zI6bAvsj80XCiUVxma-QgEUSJ9qy09nrA3TCa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5820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4343400" cy="61722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Sacagawea and her husband ended their journey at the Mandan and Hidatsa villages in 1806.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 </a:t>
            </a:r>
            <a:r>
              <a:rPr lang="en-US" dirty="0" smtClean="0"/>
              <a:t>Clark was concerned about Sacagawea’s safety.  He offered to take “Pomp” back to St. Louis with him.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Sacagawea was said to die of “putrid fever”.</a:t>
            </a:r>
            <a:endParaRPr lang="en-US" dirty="0"/>
          </a:p>
        </p:txBody>
      </p:sp>
      <p:pic>
        <p:nvPicPr>
          <p:cNvPr id="25602" name="Picture 2" descr="http://www.fortmandan.com/upload/specials/Sac-Pomp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1838" y="838200"/>
            <a:ext cx="4602162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07963" y="304800"/>
            <a:ext cx="8229600" cy="1143000"/>
          </a:xfrm>
        </p:spPr>
        <p:txBody>
          <a:bodyPr/>
          <a:lstStyle/>
          <a:p>
            <a:r>
              <a:rPr lang="en-US" smtClean="0"/>
              <a:t>Challenges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6628" name="Picture 3" descr="C:\Users\Doug\AppData\Local\Microsoft\Windows\Temporary Internet Files\Content.IE5\TV4ZL022\MM90035681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143125"/>
            <a:ext cx="4224338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33CC"/>
                </a:solidFill>
              </a:rPr>
              <a:t>Objective</a:t>
            </a:r>
            <a:r>
              <a:rPr lang="en-US" smtClean="0">
                <a:solidFill>
                  <a:srgbClr val="FFFF00"/>
                </a:solidFill>
              </a:rPr>
              <a:t> </a:t>
            </a:r>
            <a:r>
              <a:rPr lang="en-US" smtClean="0">
                <a:solidFill>
                  <a:srgbClr val="FF33CC"/>
                </a:solidFill>
              </a:rPr>
              <a:t>#1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b="1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>
                <a:solidFill>
                  <a:srgbClr val="FF33CC"/>
                </a:solidFill>
              </a:rPr>
              <a:t>The student should be able to list three benefits from Sacagawea’s accompaniment on the Corps of Discovery.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Objective #2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>
              <a:solidFill>
                <a:srgbClr val="FFFF00"/>
              </a:solidFill>
            </a:endParaRPr>
          </a:p>
          <a:p>
            <a:pPr marL="0" indent="0">
              <a:buFont typeface="Arial" charset="0"/>
              <a:buNone/>
            </a:pPr>
            <a:endParaRPr lang="en-US" smtClean="0">
              <a:solidFill>
                <a:srgbClr val="FFFF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en-US" smtClean="0">
                <a:solidFill>
                  <a:srgbClr val="FFFF00"/>
                </a:solidFill>
              </a:rPr>
              <a:t>The student should be able to list three conflicts that Sacagawea had to endure while on the journey.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/>
          <a:lstStyle/>
          <a:p>
            <a:r>
              <a:rPr lang="en-US" sz="8800" smtClean="0"/>
              <a:t>Background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85775" y="1143000"/>
            <a:ext cx="8229600" cy="1143000"/>
          </a:xfrm>
        </p:spPr>
        <p:txBody>
          <a:bodyPr/>
          <a:lstStyle/>
          <a:p>
            <a:r>
              <a:rPr lang="en-US" sz="12000" dirty="0" smtClean="0"/>
              <a:t>1804-1805</a:t>
            </a:r>
            <a:endParaRPr lang="en-US" sz="12000" dirty="0" smtClean="0"/>
          </a:p>
        </p:txBody>
      </p:sp>
      <p:pic>
        <p:nvPicPr>
          <p:cNvPr id="17411" name="Picture 2" descr="http://cb034.k12.sd.us/Lewis%20and%20Clark%20Power%20Point_files/slide0010_image0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343400"/>
            <a:ext cx="31623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static.blogcritics.org/09/10/27/117433/493px-Sakakawea-statue-bismarck-nd-2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" y="4113213"/>
            <a:ext cx="2590800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caronedmunds.files.wordpress.com/2008/09/old-paper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131763"/>
            <a:ext cx="7991475" cy="701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472440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“About five o’clock this evening one of the wives of Charbono was delivered a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 fine boy”, Captain Lewis recorded in his journal.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bg1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nps.gov/history/history/online_books/lewisandclark/images/map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0"/>
            <a:ext cx="8229600" cy="723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4343400" cy="5715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700" smtClean="0"/>
              <a:t> </a:t>
            </a:r>
            <a:r>
              <a:rPr lang="en-US" sz="2800" smtClean="0"/>
              <a:t>Sacagawea and her son came along, because they seemed like a token of peace to other tribes that they would encounter along the journey.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n-US" sz="280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smtClean="0"/>
              <a:t> She knew how to speak various dialects of Native American Languages.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n-US" sz="280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smtClean="0"/>
              <a:t> Sacagawea was familiar with the land where they traveled.</a:t>
            </a:r>
          </a:p>
        </p:txBody>
      </p:sp>
      <p:pic>
        <p:nvPicPr>
          <p:cNvPr id="21507" name="Picture 2" descr="http://madamepickwickartblog.com/wp-content/uploads/2010/05/lewi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295400"/>
            <a:ext cx="40227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</p:txBody>
      </p:sp>
      <p:pic>
        <p:nvPicPr>
          <p:cNvPr id="22531" name="Picture 2" descr="http://www.lizzarddesign.com/sacagawea/journey/images/chi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7332663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195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Sacagawea:  A Journey Held From A Different Point of View</vt:lpstr>
      <vt:lpstr>Objective #1</vt:lpstr>
      <vt:lpstr>Objective #2</vt:lpstr>
      <vt:lpstr>Background</vt:lpstr>
      <vt:lpstr>1804-1805</vt:lpstr>
      <vt:lpstr>Slide 6</vt:lpstr>
      <vt:lpstr>Slide 7</vt:lpstr>
      <vt:lpstr>Slide 8</vt:lpstr>
      <vt:lpstr>Slide 9</vt:lpstr>
      <vt:lpstr>Slide 10</vt:lpstr>
      <vt:lpstr>Slide 11</vt:lpstr>
      <vt:lpstr>Slide 12</vt:lpstr>
      <vt:lpstr>Challenges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Sacagawea:  A Journey Held From A Different Point of View</dc:title>
  <dc:creator>Doug</dc:creator>
  <cp:lastModifiedBy>Mount Lebanon School District</cp:lastModifiedBy>
  <cp:revision>19</cp:revision>
  <dcterms:created xsi:type="dcterms:W3CDTF">2011-02-27T21:06:09Z</dcterms:created>
  <dcterms:modified xsi:type="dcterms:W3CDTF">2011-03-10T17:42:04Z</dcterms:modified>
</cp:coreProperties>
</file>